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61" r:id="rId4"/>
    <p:sldId id="260" r:id="rId5"/>
    <p:sldId id="256" r:id="rId6"/>
    <p:sldId id="262" r:id="rId7"/>
    <p:sldId id="264" r:id="rId8"/>
    <p:sldId id="274" r:id="rId9"/>
    <p:sldId id="280" r:id="rId10"/>
    <p:sldId id="279" r:id="rId11"/>
    <p:sldId id="281" r:id="rId12"/>
    <p:sldId id="283" r:id="rId13"/>
    <p:sldId id="282" r:id="rId14"/>
    <p:sldId id="285" r:id="rId15"/>
    <p:sldId id="286" r:id="rId16"/>
    <p:sldId id="265" r:id="rId17"/>
    <p:sldId id="266" r:id="rId18"/>
    <p:sldId id="275" r:id="rId19"/>
    <p:sldId id="284" r:id="rId20"/>
    <p:sldId id="278" r:id="rId21"/>
    <p:sldId id="271" r:id="rId22"/>
    <p:sldId id="277" r:id="rId23"/>
    <p:sldId id="268" r:id="rId24"/>
    <p:sldId id="267" r:id="rId25"/>
    <p:sldId id="272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3D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56" autoAdjust="0"/>
    <p:restoredTop sz="94660"/>
  </p:normalViewPr>
  <p:slideViewPr>
    <p:cSldViewPr>
      <p:cViewPr varScale="1">
        <p:scale>
          <a:sx n="72" d="100"/>
          <a:sy n="72" d="100"/>
        </p:scale>
        <p:origin x="-5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3401-16AD-440F-8687-7ECAA0928E5F}" type="datetimeFigureOut">
              <a:rPr lang="en-US" smtClean="0"/>
              <a:pPr/>
              <a:t>9/9/2009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BE37-255B-4C9A-BFE6-8A3F58819C3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media.strategywiki.org/images/6/6b/Mega_Bomberman_-_Detonator.PNG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://media.strategywiki.org/images/d/d5/Mega_Bomberman_-_Bomb.PNG" TargetMode="External"/><Relationship Id="rId7" Type="http://schemas.openxmlformats.org/officeDocument/2006/relationships/hyperlink" Target="http://media.strategywiki.org/images/9/93/Mega_Bomberman_-_Kick.PNG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://media.strategywiki.org/images/c/cf/Mega_Bomberman_-_Sandal.PN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://media.strategywiki.org/images/3/36/Mega_Bomberman_-_Skate.PNG" TargetMode="External"/><Relationship Id="rId5" Type="http://schemas.openxmlformats.org/officeDocument/2006/relationships/hyperlink" Target="http://media.strategywiki.org/images/3/3c/Mega_Bomberman_-_Flame.PNG" TargetMode="External"/><Relationship Id="rId15" Type="http://schemas.openxmlformats.org/officeDocument/2006/relationships/hyperlink" Target="http://media.strategywiki.org/images/6/60/Mega_Bomberman_-_Heart.PNG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media.strategywiki.org/images/5/59/Mega_Bomberman_-_Tribomb.PNG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webs.com/sb-dub/bomberman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3857628"/>
            <a:ext cx="8892121" cy="2285992"/>
          </a:xfrm>
          <a:prstGeom prst="rect">
            <a:avLst/>
          </a:prstGeom>
          <a:noFill/>
        </p:spPr>
      </p:pic>
      <p:pic>
        <p:nvPicPr>
          <p:cNvPr id="4102" name="Picture 6" descr="C:\Users\aryadne\Desktop\Yuiti\UEL - 2009\Técnicas de Programação\JOGO - 2º bimestre\Slide\bomberman1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2402"/>
            <a:ext cx="3009900" cy="3562350"/>
          </a:xfrm>
          <a:prstGeom prst="rect">
            <a:avLst/>
          </a:prstGeom>
          <a:noFill/>
        </p:spPr>
      </p:pic>
      <p:pic>
        <p:nvPicPr>
          <p:cNvPr id="4104" name="Picture 8" descr="http://3.bp.blogspot.com/_YqM2pLl6WBs/SSwL2RbD-jI/AAAAAAAABEc/7DbMnoyyxZk/s400/u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716" y="142852"/>
            <a:ext cx="3891184" cy="121444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357554" y="1571612"/>
            <a:ext cx="5572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Técnicas de Programação A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Professora Jandira Guenka Palma</a:t>
            </a:r>
          </a:p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ERNESTO YUITI SAITO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HAYATO FUJII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MARCOS OKAMURA RODRIGUES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5338" y="635795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40"/>
                            </p:stCondLst>
                            <p:childTnLst>
                              <p:par>
                                <p:cTn id="1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19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9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Nullspaces;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ActualStage, ActualLife;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LifeUp;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InvencibleMode, WallCrossMode, SuperBombMode, 			SuperFireMode, BombKickMode, BombPunchMode, 			TimeBombMode;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int 			Point;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Score[6];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Pass[14];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Key;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LastMove;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block 		Memory, Memory2;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FSOUND_SAMPLE     *sound1, *sound2, *sound3, *sound4, *sound5,*sound6;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 Mute;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Block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 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 item, monster;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 	bslot, mslot;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minibloco 	miniblock[3][5];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Miniblock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 ascii;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color;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backcolor;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Monster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 life[10];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type[10];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co[10];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Hero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 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color;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Bomb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		 start[9];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framenumber[9];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fire;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used[9];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Coord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x;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y;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Bomba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EXPLOSION(int i);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FIREREMOVE(int i);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Jogo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BEGIN();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GAME();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 STAGE();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Infra-estrutura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BOMBKICK(int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BOMBPUNCH(int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DIE();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PRINT();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SCORE(int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TIME();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 numCol="2">
            <a:norm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Movimentação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BOSSMOVE(int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CONTROL();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bool GO(int i, int co, int 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HUNTERMOV(int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MONSTERMOVE(int i, char move);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MOVE();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RANDOMMOVE(int i);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Random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RANDOMGATE();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RANDOMITEM(int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 RANDOMMONSTER(int level);</a:t>
            </a: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Texto/mensagens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CONTINUE();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END(bool win);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oid SHOWPASSWORD();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STAGEOP();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Efeitos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e[0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] = não vazio			bloco não vazio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e[1] = bloco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inquebrável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	block NR/boards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e[2] = bloco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quebrável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	block SQ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e[3] = item			__it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e[4] = bomb			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e[5] = monster			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e[6] = portal			gate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e[7] = fire			fireup/down/left/right/center/vline/hline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e[8] = corpo bomberboy		body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e[9] = cabeça do bomberboy             hero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Itens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'\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0' 		nada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superbomb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superfire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bombup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fireup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'i' 		invencible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'k' 		bombkick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'l' 		lifeup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'p' 		bombpunch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't' 		timebomb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'w' 		wallcross item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Scoring e Monstros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bloco SQ = 	10 pt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1 =	100 pt		random 	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2 =	200 pt		random 	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3 =	300 pt		perseguidor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4 =	400 pt		perseguidor 	0,5s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1 =	2500 pt		AI para fuga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2 = 	3000 pt		AI para fuga	0,35s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3 = 	3500 pt		AI para fuga	0,2s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*** 10000 pt = + 1 vida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0781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9752013" cy="73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b="1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é um jogo de estratégia desenvolvido pela </a:t>
            </a:r>
            <a:r>
              <a:rPr lang="pt-BR" i="1" dirty="0" smtClean="0">
                <a:latin typeface="Arial" pitchFamily="34" charset="0"/>
                <a:cs typeface="Arial" pitchFamily="34" charset="0"/>
              </a:rPr>
              <a:t>Hudson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Soft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 O jogo original foi lançado em 1983 e novos jogos da série ainda continuam a ser lançados. Hoje,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estrela em mais de 60 jogos diferentes.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2408" y="6072207"/>
            <a:ext cx="420159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4" y="0"/>
            <a:ext cx="6786578" cy="68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0"/>
            <a:ext cx="7786710" cy="68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7047"/>
            <a:ext cx="8929718" cy="684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928810"/>
            <a:ext cx="4929190" cy="492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endParaRPr lang="pt-BR" dirty="0" smtClean="0"/>
          </a:p>
          <a:p>
            <a:pPr lvl="2"/>
            <a:r>
              <a:rPr lang="pt-BR" dirty="0" smtClean="0"/>
              <a:t>BOSS – “Angel Attack”</a:t>
            </a:r>
          </a:p>
          <a:p>
            <a:pPr lvl="2"/>
            <a:r>
              <a:rPr lang="pt-BR" dirty="0" smtClean="0"/>
              <a:t>ABERTURA – “Overture”</a:t>
            </a:r>
          </a:p>
          <a:p>
            <a:pPr lvl="2"/>
            <a:r>
              <a:rPr lang="pt-BR" dirty="0" smtClean="0"/>
              <a:t>STAGE 1 – “Oh So Tired”</a:t>
            </a:r>
          </a:p>
          <a:p>
            <a:pPr lvl="2"/>
            <a:r>
              <a:rPr lang="pt-BR" dirty="0" smtClean="0"/>
              <a:t>STAGE 2 – “Head in the Clouds”</a:t>
            </a:r>
          </a:p>
          <a:p>
            <a:pPr lvl="2"/>
            <a:r>
              <a:rPr lang="pt-BR" dirty="0" smtClean="0"/>
              <a:t>STAGE 3 – “Catch-22”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71472" y="730733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Músicas</a:t>
            </a:r>
            <a:endParaRPr lang="pt-BR" sz="4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8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20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8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8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470" y="3967178"/>
            <a:ext cx="2504852" cy="28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1"/>
            <a:ext cx="3448228" cy="5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259" y="1643050"/>
            <a:ext cx="329574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tângulo 9"/>
          <p:cNvSpPr/>
          <p:nvPr/>
        </p:nvSpPr>
        <p:spPr>
          <a:xfrm>
            <a:off x="2786050" y="428604"/>
            <a:ext cx="4544835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perspectiveHeroicExtremeRightFacing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Dúvidas?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0" y="3568700"/>
            <a:ext cx="31750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68579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4000" dirty="0" smtClean="0">
                <a:latin typeface="Arial" pitchFamily="34" charset="0"/>
                <a:cs typeface="Arial" pitchFamily="34" charset="0"/>
              </a:rPr>
              <a:t>E, finalmente, vamos ao Jogo...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83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7620" y="0"/>
            <a:ext cx="4829180" cy="92867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Jogabilidade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182" y="928670"/>
            <a:ext cx="5214974" cy="592933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200" dirty="0" smtClean="0">
                <a:latin typeface="Arial" pitchFamily="34" charset="0"/>
                <a:cs typeface="Arial" pitchFamily="34" charset="0"/>
              </a:rPr>
              <a:t>	O objetivo principal, em todos os jogos da série, é completar as fases depositando bombas em ordens e lugares estratégicos para destruir obstáculos e inimigos. Ao explodir, uma bomba pode:</a:t>
            </a:r>
          </a:p>
          <a:p>
            <a:pPr algn="just">
              <a:buNone/>
            </a:pPr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Detonar outras bombas;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ou ferir inimigos ou obstáculos;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 próprio jogador que a depositou ou seus aliados;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cartas de poder;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Em alguns jogos, danificar a "saída" gerando mais inimigos;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Ativar/Desativar um recurso do próprio mapa. (um botão, por exemplo).</a:t>
            </a:r>
          </a:p>
          <a:p>
            <a:endParaRPr lang="en-US" sz="2200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3340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 descr="Thumbnail for version as of 03:19, 29 October 2006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2" name="Picture 4" descr="Thumbnail for version as of 04:23, 29 October 200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14" name="Picture 6" descr="Thumbnail for version as of 04:23, 29 October 2006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6" name="Picture 8" descr="Thumbnail for version as of 04:24, 29 October 2006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7180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18" name="Picture 10" descr="Thumbnail for version as of 04:24, 29 October 2006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71802" y="5072074"/>
            <a:ext cx="1143000" cy="1143001"/>
          </a:xfrm>
          <a:prstGeom prst="rect">
            <a:avLst/>
          </a:prstGeom>
          <a:noFill/>
        </p:spPr>
      </p:pic>
      <p:pic>
        <p:nvPicPr>
          <p:cNvPr id="17420" name="Picture 12" descr="Thumbnail for version as of 04:22, 29 October 2006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8651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22" name="Picture 14" descr="Thumbnail for version as of 04:23, 29 October 2006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8651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24" name="Picture 16" descr="Thumbnail for version as of 04:24, 29 October 2006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286512" y="5072074"/>
            <a:ext cx="1143000" cy="11430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4429124" y="157161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72396" y="292893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Vida</a:t>
            </a:r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643834" y="164305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Chute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429124" y="550070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Velocidade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214810" y="292893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Potência da Bomba</a:t>
            </a:r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500926" y="421481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 Manual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357686" y="414338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Lança Bombas </a:t>
            </a:r>
            <a:endParaRPr lang="en-US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143240" y="285728"/>
            <a:ext cx="4929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Itens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500958" y="5357826"/>
            <a:ext cx="164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Diminuição da Velocidade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8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0"/>
            <a:ext cx="3929058" cy="67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" y="-56504"/>
            <a:ext cx="4929190" cy="69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1717" y="0"/>
            <a:ext cx="4852283" cy="683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latin typeface="Arial" pitchFamily="34" charset="0"/>
                <a:cs typeface="Arial" pitchFamily="34" charset="0"/>
              </a:rPr>
              <a:t>Projeto...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Arquivos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Bibliotecas 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FMOD (API de Audio)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funcoes.c (excerto da conio.c)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stage.cpp (estrutura “chefe”)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block.cpp (desenho de blocos, GUI)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coord.cpp (gerência de coordenadas)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estruturas.cpp (outras estruturas menores)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Definições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defines.c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Principal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main.cpp 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Estruturas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1.stage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1.1 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1.1.1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1.2 hero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1.2.1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1.3 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1.3.1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1.4 block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1.4.1 minibloco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bomb		Bomb;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hero		Bomberboy;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monster		Monster;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block		B[15][15];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 		Language;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 	Color;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		Randomitem[100];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Randommonster[100];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 		StartTime, MonsterTime, BossTime;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TotalTime;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 		Time[3];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		InvencibleStart;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bool		Gate;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Stage;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Level;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float		BossSpeed;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353</Words>
  <Application>Microsoft Office PowerPoint</Application>
  <PresentationFormat>Apresentação na tela (4:3)</PresentationFormat>
  <Paragraphs>212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Slide 1</vt:lpstr>
      <vt:lpstr>Slide 2</vt:lpstr>
      <vt:lpstr>Jogabilidade</vt:lpstr>
      <vt:lpstr>Slide 4</vt:lpstr>
      <vt:lpstr>Slide 5</vt:lpstr>
      <vt:lpstr>Projeto...</vt:lpstr>
      <vt:lpstr>Arquivos</vt:lpstr>
      <vt:lpstr>Estruturas</vt:lpstr>
      <vt:lpstr>Estruturas - Stage</vt:lpstr>
      <vt:lpstr>Estruturas - Stage</vt:lpstr>
      <vt:lpstr>Estruturas - Block</vt:lpstr>
      <vt:lpstr>Estruturas - Monster</vt:lpstr>
      <vt:lpstr>Estruturas - Bomb</vt:lpstr>
      <vt:lpstr>STAGE - Funções</vt:lpstr>
      <vt:lpstr>STAGE - Funções</vt:lpstr>
      <vt:lpstr>BLOCK - Efeitos</vt:lpstr>
      <vt:lpstr>BLOCK - Itens</vt:lpstr>
      <vt:lpstr>Scoring e Monstros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Gervásio H. Saito</dc:creator>
  <cp:lastModifiedBy>GHS</cp:lastModifiedBy>
  <cp:revision>122</cp:revision>
  <dcterms:created xsi:type="dcterms:W3CDTF">2009-07-15T22:19:59Z</dcterms:created>
  <dcterms:modified xsi:type="dcterms:W3CDTF">2009-09-10T01:00:25Z</dcterms:modified>
</cp:coreProperties>
</file>